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10.png>
</file>

<file path=ppt/media/image11.gif>
</file>

<file path=ppt/media/image12.png>
</file>

<file path=ppt/media/image13.gif>
</file>

<file path=ppt/media/image14.gif>
</file>

<file path=ppt/media/image15.gif>
</file>

<file path=ppt/media/image16.png>
</file>

<file path=ppt/media/image17.gif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0f88ba29ca_1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0f88ba29ca_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0f88ba29ca_1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0f88ba29ca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f88ba29ca_1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0f88ba29ca_1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0f88ba29ca_1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0f88ba29ca_1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0f88ba29ca_1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0f88ba29ca_1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0f88ba29ca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0f88ba29ca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0f88ba29ca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0f88ba29ca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0f88ba29ca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0f88ba29ca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f88ba29ca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f88ba29ca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0f88ba29ca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0f88ba29ca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0f88ba29c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0f88ba29c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0f88ba29ca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0f88ba29ca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0f88ba29ca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0f88ba29ca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0f88ba29ca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0f88ba29ca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Relationship Id="rId4" Type="http://schemas.openxmlformats.org/officeDocument/2006/relationships/image" Target="../media/image6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gif"/><Relationship Id="rId4" Type="http://schemas.openxmlformats.org/officeDocument/2006/relationships/image" Target="../media/image15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Решение кейсов с сайта Профстажировки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3692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/>
              <a:t>Антоненко А. С.</a:t>
            </a:r>
            <a:endParaRPr sz="3200"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40579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/>
              <a:t>ПИб-2004а</a:t>
            </a:r>
            <a:endParaRPr sz="2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5800" y="114550"/>
            <a:ext cx="2151839" cy="483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1375" y="152400"/>
            <a:ext cx="2140758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 txBox="1"/>
          <p:nvPr/>
        </p:nvSpPr>
        <p:spPr>
          <a:xfrm>
            <a:off x="430575" y="175075"/>
            <a:ext cx="37617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Страница </a:t>
            </a:r>
            <a:r>
              <a:rPr lang="ru"/>
              <a:t>мессенджера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Слева </a:t>
            </a:r>
            <a:r>
              <a:rPr lang="ru"/>
              <a:t> список всех переписок (с последним сообщением)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Справа</a:t>
            </a:r>
            <a:r>
              <a:rPr lang="ru"/>
              <a:t> переписка с конкретным </a:t>
            </a:r>
            <a:r>
              <a:rPr lang="ru"/>
              <a:t>пользователем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9" cy="354954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3"/>
          <p:cNvSpPr txBox="1"/>
          <p:nvPr/>
        </p:nvSpPr>
        <p:spPr>
          <a:xfrm>
            <a:off x="373800" y="3824775"/>
            <a:ext cx="8617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Страница с поиском, где фильтрация осуществляется как с ролью так и с фамилией или именем  </a:t>
            </a:r>
            <a:r>
              <a:rPr lang="ru"/>
              <a:t>занесенными</a:t>
            </a:r>
            <a:r>
              <a:rPr lang="ru"/>
              <a:t> в поле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9350" y="81425"/>
            <a:ext cx="4545446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376" y="1350875"/>
            <a:ext cx="4309849" cy="3569254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4"/>
          <p:cNvSpPr txBox="1"/>
          <p:nvPr/>
        </p:nvSpPr>
        <p:spPr>
          <a:xfrm>
            <a:off x="387975" y="152850"/>
            <a:ext cx="3686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API </a:t>
            </a:r>
            <a:r>
              <a:rPr lang="ru"/>
              <a:t>запросы: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GET - получаем всех пользователей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VIEW - ищем по имени и роли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550" y="2104425"/>
            <a:ext cx="4309568" cy="228722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5"/>
          <p:cNvSpPr txBox="1"/>
          <p:nvPr/>
        </p:nvSpPr>
        <p:spPr>
          <a:xfrm>
            <a:off x="506275" y="692275"/>
            <a:ext cx="3686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API запросы: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GET - получаем пользователя по id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POST - </a:t>
            </a:r>
            <a:r>
              <a:rPr lang="ru"/>
              <a:t>обновляем</a:t>
            </a:r>
            <a:r>
              <a:rPr lang="ru"/>
              <a:t> данные пользователя</a:t>
            </a: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1975" y="529975"/>
            <a:ext cx="4463225" cy="26790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4813" y="1770675"/>
            <a:ext cx="4464884" cy="22669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6"/>
          <p:cNvSpPr txBox="1"/>
          <p:nvPr/>
        </p:nvSpPr>
        <p:spPr>
          <a:xfrm>
            <a:off x="2565713" y="559775"/>
            <a:ext cx="3686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API запросы: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DELETE - удаляем пользователя по id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type="title"/>
          </p:nvPr>
        </p:nvSpPr>
        <p:spPr>
          <a:xfrm>
            <a:off x="311700" y="2385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398925" y="895588"/>
            <a:ext cx="7501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</a:rPr>
              <a:t>Разработка веб-приложения «Портфолио студента</a:t>
            </a:r>
            <a:r>
              <a:rPr lang="ru" sz="2000">
                <a:solidFill>
                  <a:schemeClr val="dk1"/>
                </a:solidFill>
              </a:rPr>
              <a:t>»</a:t>
            </a:r>
            <a:r>
              <a:rPr lang="ru" sz="2000">
                <a:solidFill>
                  <a:schemeClr val="dk1"/>
                </a:solidFill>
              </a:rPr>
              <a:t> </a:t>
            </a:r>
            <a:endParaRPr sz="2000"/>
          </a:p>
        </p:txBody>
      </p:sp>
      <p:sp>
        <p:nvSpPr>
          <p:cNvPr id="62" name="Google Shape;62;p14"/>
          <p:cNvSpPr txBox="1"/>
          <p:nvPr/>
        </p:nvSpPr>
        <p:spPr>
          <a:xfrm>
            <a:off x="398925" y="2868013"/>
            <a:ext cx="7501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</a:rPr>
              <a:t>Разработка веб-приложения «Социальная сеть для СПО»</a:t>
            </a:r>
            <a:r>
              <a:rPr lang="ru" sz="2000">
                <a:solidFill>
                  <a:schemeClr val="dk1"/>
                </a:solidFill>
              </a:rPr>
              <a:t> </a:t>
            </a:r>
            <a:endParaRPr sz="2000"/>
          </a:p>
        </p:txBody>
      </p:sp>
      <p:sp>
        <p:nvSpPr>
          <p:cNvPr id="63" name="Google Shape;63;p14"/>
          <p:cNvSpPr txBox="1"/>
          <p:nvPr>
            <p:ph idx="1" type="subTitle"/>
          </p:nvPr>
        </p:nvSpPr>
        <p:spPr>
          <a:xfrm>
            <a:off x="238275" y="261850"/>
            <a:ext cx="8520600" cy="5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Кейсы задания:</a:t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6625" y="1275700"/>
            <a:ext cx="1562100" cy="156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26625" y="3420700"/>
            <a:ext cx="1502388" cy="1502388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879400" y="3463888"/>
            <a:ext cx="75012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</a:rPr>
              <a:t>Основная задача: 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</a:rPr>
              <a:t>Осуществлять связь со студентами 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</a:rPr>
              <a:t>и </a:t>
            </a:r>
            <a:r>
              <a:rPr lang="ru" sz="2000">
                <a:solidFill>
                  <a:schemeClr val="dk1"/>
                </a:solidFill>
              </a:rPr>
              <a:t>преподавателями</a:t>
            </a:r>
            <a:r>
              <a:rPr lang="ru" sz="2000">
                <a:solidFill>
                  <a:schemeClr val="dk1"/>
                </a:solidFill>
              </a:rPr>
              <a:t> по смартфону</a:t>
            </a:r>
            <a:r>
              <a:rPr lang="ru" sz="2000">
                <a:solidFill>
                  <a:schemeClr val="dk1"/>
                </a:solidFill>
              </a:rPr>
              <a:t> </a:t>
            </a:r>
            <a:endParaRPr sz="2000"/>
          </a:p>
        </p:txBody>
      </p:sp>
      <p:sp>
        <p:nvSpPr>
          <p:cNvPr id="67" name="Google Shape;67;p14"/>
          <p:cNvSpPr txBox="1"/>
          <p:nvPr/>
        </p:nvSpPr>
        <p:spPr>
          <a:xfrm>
            <a:off x="821400" y="1348738"/>
            <a:ext cx="75012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</a:rPr>
              <a:t>Основная задача: 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</a:rPr>
              <a:t>Хранить данные о научных работах, информацию о 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</a:rPr>
              <a:t>местах работы, обучения и личных качествах 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ctrTitle"/>
          </p:nvPr>
        </p:nvSpPr>
        <p:spPr>
          <a:xfrm>
            <a:off x="405550" y="1499975"/>
            <a:ext cx="8520600" cy="244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Язык гипертекстовой разметки HTML 5;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Таблица стилей CSS 3;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Языки программирования JS – Frontend, PHP – Backend;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Библиотеки jQuery, </a:t>
            </a:r>
            <a:r>
              <a:rPr lang="ru" sz="2000"/>
              <a:t>jQuery UI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Программа для тестирования API - POSTMAN</a:t>
            </a:r>
            <a:endParaRPr sz="2000"/>
          </a:p>
        </p:txBody>
      </p:sp>
      <p:sp>
        <p:nvSpPr>
          <p:cNvPr id="73" name="Google Shape;73;p15"/>
          <p:cNvSpPr txBox="1"/>
          <p:nvPr>
            <p:ph idx="1" type="subTitle"/>
          </p:nvPr>
        </p:nvSpPr>
        <p:spPr>
          <a:xfrm>
            <a:off x="208425" y="4120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Стек приложения: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idx="1" type="subTitle"/>
          </p:nvPr>
        </p:nvSpPr>
        <p:spPr>
          <a:xfrm>
            <a:off x="311700" y="2742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Этапы</a:t>
            </a:r>
            <a:endParaRPr/>
          </a:p>
        </p:txBody>
      </p:sp>
      <p:sp>
        <p:nvSpPr>
          <p:cNvPr id="79" name="Google Shape;79;p16"/>
          <p:cNvSpPr txBox="1"/>
          <p:nvPr>
            <p:ph type="ctrTitle"/>
          </p:nvPr>
        </p:nvSpPr>
        <p:spPr>
          <a:xfrm>
            <a:off x="448150" y="1230275"/>
            <a:ext cx="8520600" cy="304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Верстка</a:t>
            </a:r>
            <a:r>
              <a:rPr lang="ru" sz="2000"/>
              <a:t> страниц по исходникам дизайна</a:t>
            </a:r>
            <a:r>
              <a:rPr lang="ru" sz="2000"/>
              <a:t>;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Адаптация </a:t>
            </a:r>
            <a:r>
              <a:rPr lang="ru" sz="2000"/>
              <a:t>верстки</a:t>
            </a:r>
            <a:r>
              <a:rPr lang="ru" sz="2000"/>
              <a:t> под стандартные разрешения;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Разработка API на языке PHP;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Настройка скриптов на JS, производящих обмен информацией и выводящих полученную информацию в элементы вёрстки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Тестирование приложения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7075" y="228963"/>
            <a:ext cx="6295452" cy="42657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/>
          <p:nvPr/>
        </p:nvSpPr>
        <p:spPr>
          <a:xfrm>
            <a:off x="3662950" y="4671700"/>
            <a:ext cx="489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</a:t>
            </a:r>
            <a:r>
              <a:rPr lang="ru"/>
              <a:t>есктопное</a:t>
            </a:r>
            <a:r>
              <a:rPr lang="ru"/>
              <a:t> разрешение: 1366px ширины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950" y="117650"/>
            <a:ext cx="2130439" cy="448832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/>
        </p:nvSpPr>
        <p:spPr>
          <a:xfrm>
            <a:off x="67925" y="46717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Мобильное</a:t>
            </a:r>
            <a:r>
              <a:rPr lang="ru">
                <a:solidFill>
                  <a:schemeClr val="dk1"/>
                </a:solidFill>
              </a:rPr>
              <a:t> разрешение: 360px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5400"/>
            <a:ext cx="8839202" cy="344452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/>
        </p:nvSpPr>
        <p:spPr>
          <a:xfrm>
            <a:off x="331425" y="4087625"/>
            <a:ext cx="8617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Используются специальные слова </a:t>
            </a:r>
            <a:r>
              <a:rPr lang="ru"/>
              <a:t>атрибута</a:t>
            </a:r>
            <a:r>
              <a:rPr lang="ru"/>
              <a:t> href, осуществляющие автонабор номера и электронной почты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1252" y="296400"/>
            <a:ext cx="5141500" cy="398835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/>
        </p:nvSpPr>
        <p:spPr>
          <a:xfrm>
            <a:off x="303275" y="4350500"/>
            <a:ext cx="8617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Обработка ошибок во время регистрации с помощью js скрипта. Почта проверяется на схожесть в базе через API запрос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3000"/>
            <a:ext cx="8839198" cy="316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 txBox="1"/>
          <p:nvPr/>
        </p:nvSpPr>
        <p:spPr>
          <a:xfrm>
            <a:off x="2300075" y="3905450"/>
            <a:ext cx="540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0"/>
          <p:cNvSpPr txBox="1"/>
          <p:nvPr/>
        </p:nvSpPr>
        <p:spPr>
          <a:xfrm>
            <a:off x="373800" y="3824775"/>
            <a:ext cx="8617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Посредством API запроса происходит проверка пользователя в базе, при отсутствии пользователей с заполненными данными вылетает сообщение об ошибке, в случае успеха осуществляется переход на страницу пользователя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2275" y="152400"/>
            <a:ext cx="2185583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77625" y="152400"/>
            <a:ext cx="2187590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 txBox="1"/>
          <p:nvPr/>
        </p:nvSpPr>
        <p:spPr>
          <a:xfrm>
            <a:off x="430575" y="175075"/>
            <a:ext cx="3761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Страница профиля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 страницы заполненного и только что созданного пользователя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